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D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2 vermogentransistors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October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Harmonische componenten in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46" y="1179576"/>
            <a:ext cx="5147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impedantie van de serie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2084831"/>
            <a:ext cx="4733925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Harmonische componenten van de uitgangsstroom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98" y="1179576"/>
            <a:ext cx="52514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Harmonische componenten van de uitgangsstroom (logschaal)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91" y="1179576"/>
            <a:ext cx="52662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Basisschema van de klasse D versterker met beschermdiodes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69" y="1179576"/>
            <a:ext cx="69008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D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3 1 2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Q_Qp         0 1 2 Qp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D_D1         2 3 DD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D_D2         0 2 DD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5 2 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5 6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6 0 6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20V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R_Rin        4 1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4 0 PULSE(0 20 0 20ns 20ns 280ns 600ns) DC=0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  PNP(Is=5.34f BF=100)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DD   D( IS=0.0002 RS=0.05 CJO=5e-10 )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Bekomen spanningen in de Klasse D versterker met diodes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48" y="1179576"/>
            <a:ext cx="75475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in de transistors en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31" y="1179576"/>
            <a:ext cx="7584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D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enkel NPN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72" y="1179576"/>
            <a:ext cx="96646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enkel NPN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3" y="1179576"/>
            <a:ext cx="10112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spanningssturing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wikkelverhouding transformator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26" y="1179576"/>
            <a:ext cx="88355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D versterker met spanningssturing en beveiligingsdiodes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met stroomsturing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met stroomsturing en beveiligingsdiodes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MOS transistors in GSS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53" y="1179576"/>
            <a:ext cx="686949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Basisschema van de klasse D versterker met nummering van de knopen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D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3 1 2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Q_Qp         0 1 2 Qp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5 2 1uH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5 6 10n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6 0 6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20V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R_Rin        4 1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4 0 PULSE(0 20 0 20ns 20ns 294ns 628ns) DC=0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  PNP(Is=5.34f BF=100)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spanningen op de verschillende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Collector stroom in de NPN en de PNP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41" y="1179576"/>
            <a:ext cx="75623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Fourrier reeks van de spanning op knoop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084831"/>
            <a:ext cx="9801225" cy="952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